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2"/>
  </p:sldMasterIdLst>
  <p:notesMasterIdLst>
    <p:notesMasterId r:id="rId11"/>
  </p:notesMasterIdLst>
  <p:sldIdLst>
    <p:sldId id="257" r:id="rId3"/>
    <p:sldId id="275" r:id="rId4"/>
    <p:sldId id="258" r:id="rId5"/>
    <p:sldId id="262" r:id="rId6"/>
    <p:sldId id="263" r:id="rId7"/>
    <p:sldId id="260" r:id="rId8"/>
    <p:sldId id="259" r:id="rId9"/>
    <p:sldId id="274" r:id="rId10"/>
  </p:sldIdLst>
  <p:sldSz cx="9144000" cy="6858000" type="screen4x3"/>
  <p:notesSz cx="6858000" cy="9144000"/>
  <p:defaultTextStyle>
    <a:defPPr>
      <a:defRPr lang="en-US"/>
    </a:defPPr>
    <a:lvl1pPr algn="l" rtl="0" fontAlgn="base">
      <a:spcBef>
        <a:spcPct val="0"/>
      </a:spcBef>
      <a:spcAft>
        <a:spcPct val="0"/>
      </a:spcAft>
      <a:defRPr sz="2400" kern="1200" baseline="-25000">
        <a:solidFill>
          <a:schemeClr val="tx1"/>
        </a:solidFill>
        <a:latin typeface="Times New Roman" pitchFamily="18" charset="0"/>
        <a:ea typeface="+mn-ea"/>
        <a:cs typeface="+mn-cs"/>
      </a:defRPr>
    </a:lvl1pPr>
    <a:lvl2pPr marL="457200" algn="l" rtl="0" fontAlgn="base">
      <a:spcBef>
        <a:spcPct val="0"/>
      </a:spcBef>
      <a:spcAft>
        <a:spcPct val="0"/>
      </a:spcAft>
      <a:defRPr sz="2400" kern="1200" baseline="-25000">
        <a:solidFill>
          <a:schemeClr val="tx1"/>
        </a:solidFill>
        <a:latin typeface="Times New Roman" pitchFamily="18" charset="0"/>
        <a:ea typeface="+mn-ea"/>
        <a:cs typeface="+mn-cs"/>
      </a:defRPr>
    </a:lvl2pPr>
    <a:lvl3pPr marL="914400" algn="l" rtl="0" fontAlgn="base">
      <a:spcBef>
        <a:spcPct val="0"/>
      </a:spcBef>
      <a:spcAft>
        <a:spcPct val="0"/>
      </a:spcAft>
      <a:defRPr sz="2400" kern="1200" baseline="-25000">
        <a:solidFill>
          <a:schemeClr val="tx1"/>
        </a:solidFill>
        <a:latin typeface="Times New Roman" pitchFamily="18" charset="0"/>
        <a:ea typeface="+mn-ea"/>
        <a:cs typeface="+mn-cs"/>
      </a:defRPr>
    </a:lvl3pPr>
    <a:lvl4pPr marL="1371600" algn="l" rtl="0" fontAlgn="base">
      <a:spcBef>
        <a:spcPct val="0"/>
      </a:spcBef>
      <a:spcAft>
        <a:spcPct val="0"/>
      </a:spcAft>
      <a:defRPr sz="2400" kern="1200" baseline="-25000">
        <a:solidFill>
          <a:schemeClr val="tx1"/>
        </a:solidFill>
        <a:latin typeface="Times New Roman" pitchFamily="18" charset="0"/>
        <a:ea typeface="+mn-ea"/>
        <a:cs typeface="+mn-cs"/>
      </a:defRPr>
    </a:lvl4pPr>
    <a:lvl5pPr marL="1828800" algn="l" rtl="0" fontAlgn="base">
      <a:spcBef>
        <a:spcPct val="0"/>
      </a:spcBef>
      <a:spcAft>
        <a:spcPct val="0"/>
      </a:spcAft>
      <a:defRPr sz="2400" kern="1200" baseline="-25000">
        <a:solidFill>
          <a:schemeClr val="tx1"/>
        </a:solidFill>
        <a:latin typeface="Times New Roman" pitchFamily="18" charset="0"/>
        <a:ea typeface="+mn-ea"/>
        <a:cs typeface="+mn-cs"/>
      </a:defRPr>
    </a:lvl5pPr>
    <a:lvl6pPr marL="2286000" algn="l" defTabSz="914400" rtl="0" eaLnBrk="1" latinLnBrk="0" hangingPunct="1">
      <a:defRPr sz="2400" kern="1200" baseline="-25000">
        <a:solidFill>
          <a:schemeClr val="tx1"/>
        </a:solidFill>
        <a:latin typeface="Times New Roman" pitchFamily="18" charset="0"/>
        <a:ea typeface="+mn-ea"/>
        <a:cs typeface="+mn-cs"/>
      </a:defRPr>
    </a:lvl6pPr>
    <a:lvl7pPr marL="2743200" algn="l" defTabSz="914400" rtl="0" eaLnBrk="1" latinLnBrk="0" hangingPunct="1">
      <a:defRPr sz="2400" kern="1200" baseline="-25000">
        <a:solidFill>
          <a:schemeClr val="tx1"/>
        </a:solidFill>
        <a:latin typeface="Times New Roman" pitchFamily="18" charset="0"/>
        <a:ea typeface="+mn-ea"/>
        <a:cs typeface="+mn-cs"/>
      </a:defRPr>
    </a:lvl7pPr>
    <a:lvl8pPr marL="3200400" algn="l" defTabSz="914400" rtl="0" eaLnBrk="1" latinLnBrk="0" hangingPunct="1">
      <a:defRPr sz="2400" kern="1200" baseline="-25000">
        <a:solidFill>
          <a:schemeClr val="tx1"/>
        </a:solidFill>
        <a:latin typeface="Times New Roman" pitchFamily="18" charset="0"/>
        <a:ea typeface="+mn-ea"/>
        <a:cs typeface="+mn-cs"/>
      </a:defRPr>
    </a:lvl8pPr>
    <a:lvl9pPr marL="3657600" algn="l" defTabSz="914400" rtl="0" eaLnBrk="1" latinLnBrk="0" hangingPunct="1">
      <a:defRPr sz="2400" kern="1200" baseline="-250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c Herzog" initials="" lastIdx="5" clrIdx="0"/>
  <p:cmAuthor id="1" name="Jack Roberts" initials=""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D5DA"/>
    <a:srgbClr val="FF5D58"/>
    <a:srgbClr val="FFFF66"/>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9" d="100"/>
          <a:sy n="89" d="100"/>
        </p:scale>
        <p:origin x="1310"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aseline="0"/>
            </a:lvl1pPr>
          </a:lstStyle>
          <a:p>
            <a:endParaRPr lang="en-US"/>
          </a:p>
        </p:txBody>
      </p:sp>
      <p:sp>
        <p:nvSpPr>
          <p:cNvPr id="542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aseline="0"/>
            </a:lvl1pPr>
          </a:lstStyle>
          <a:p>
            <a:endParaRPr lang="en-US"/>
          </a:p>
        </p:txBody>
      </p:sp>
      <p:sp>
        <p:nvSpPr>
          <p:cNvPr id="542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aseline="0"/>
            </a:lvl1pPr>
          </a:lstStyle>
          <a:p>
            <a:endParaRPr lang="en-US"/>
          </a:p>
        </p:txBody>
      </p:sp>
      <p:sp>
        <p:nvSpPr>
          <p:cNvPr id="542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aseline="0"/>
            </a:lvl1pPr>
          </a:lstStyle>
          <a:p>
            <a:fld id="{BEC433F8-151C-479E-9D37-D7347454F192}" type="slidenum">
              <a:rPr lang="en-US"/>
              <a:pPr/>
              <a:t>‹#›</a:t>
            </a:fld>
            <a:endParaRPr lang="en-US"/>
          </a:p>
        </p:txBody>
      </p:sp>
    </p:spTree>
    <p:extLst>
      <p:ext uri="{BB962C8B-B14F-4D97-AF65-F5344CB8AC3E}">
        <p14:creationId xmlns:p14="http://schemas.microsoft.com/office/powerpoint/2010/main" val="26646182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3134E5-0A27-4068-A7ED-9FC8EA199912}" type="slidenum">
              <a:rPr lang="en-US"/>
              <a:pPr/>
              <a:t>1</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01070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990600" y="669925"/>
            <a:ext cx="7467600" cy="1463675"/>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4500"/>
            </a:lvl1pPr>
          </a:lstStyle>
          <a:p>
            <a:pPr lvl="0"/>
            <a:r>
              <a:rPr lang="en-US" noProof="0" smtClean="0"/>
              <a:t>Click to edit Master title style</a:t>
            </a:r>
            <a:endParaRPr lang="en-US" noProof="0" dirty="0" smtClean="0"/>
          </a:p>
        </p:txBody>
      </p:sp>
      <p:sp>
        <p:nvSpPr>
          <p:cNvPr id="3076" name="Rectangle 4"/>
          <p:cNvSpPr>
            <a:spLocks noGrp="1" noChangeArrowheads="1"/>
          </p:cNvSpPr>
          <p:nvPr>
            <p:ph type="subTitle" idx="1"/>
          </p:nvPr>
        </p:nvSpPr>
        <p:spPr>
          <a:xfrm>
            <a:off x="2743200" y="4800600"/>
            <a:ext cx="3657600" cy="533400"/>
          </a:xfrm>
        </p:spPr>
        <p:txBody>
          <a:bodyPr/>
          <a:lstStyle>
            <a:lvl1pPr marL="0" indent="0" algn="r">
              <a:buFontTx/>
              <a:buNone/>
              <a:defRPr sz="1200" i="1">
                <a:solidFill>
                  <a:schemeClr val="bg2"/>
                </a:solidFill>
              </a:defRPr>
            </a:lvl1pPr>
          </a:lstStyle>
          <a:p>
            <a:pPr lvl="0"/>
            <a:r>
              <a:rPr lang="en-US" noProof="0" smtClean="0"/>
              <a:t>Click to edit Master subtitle style</a:t>
            </a:r>
            <a:endParaRPr lang="en-US" noProof="0" dirty="0" smtClean="0"/>
          </a:p>
        </p:txBody>
      </p:sp>
      <p:sp>
        <p:nvSpPr>
          <p:cNvPr id="3077" name="Rectangle 5"/>
          <p:cNvSpPr>
            <a:spLocks noGrp="1" noChangeArrowheads="1"/>
          </p:cNvSpPr>
          <p:nvPr>
            <p:ph type="dt" sz="half" idx="2"/>
          </p:nvPr>
        </p:nvSpPr>
        <p:spPr>
          <a:xfrm>
            <a:off x="838200" y="6019800"/>
            <a:ext cx="1752600" cy="457200"/>
          </a:xfrm>
        </p:spPr>
        <p:txBody>
          <a:bodyPr/>
          <a:lstStyle>
            <a:lvl1pPr>
              <a:defRPr>
                <a:solidFill>
                  <a:schemeClr val="tx1"/>
                </a:solidFill>
                <a:latin typeface="+mn-lt"/>
              </a:defRPr>
            </a:lvl1pPr>
          </a:lstStyle>
          <a:p>
            <a:endParaRPr lang="en-US" dirty="0"/>
          </a:p>
        </p:txBody>
      </p:sp>
      <p:sp>
        <p:nvSpPr>
          <p:cNvPr id="3078" name="Rectangle 6"/>
          <p:cNvSpPr>
            <a:spLocks noGrp="1" noChangeArrowheads="1"/>
          </p:cNvSpPr>
          <p:nvPr>
            <p:ph type="ftr" sz="quarter" idx="3"/>
          </p:nvPr>
        </p:nvSpPr>
        <p:spPr>
          <a:xfrm>
            <a:off x="3276600" y="6019800"/>
            <a:ext cx="2895600" cy="457200"/>
          </a:xfrm>
        </p:spPr>
        <p:txBody>
          <a:bodyPr/>
          <a:lstStyle>
            <a:lvl1pPr>
              <a:defRPr>
                <a:solidFill>
                  <a:schemeClr val="tx1"/>
                </a:solidFill>
                <a:latin typeface="+mn-lt"/>
              </a:defRPr>
            </a:lvl1pPr>
          </a:lstStyle>
          <a:p>
            <a:endParaRPr lang="en-US" dirty="0"/>
          </a:p>
        </p:txBody>
      </p:sp>
      <p:sp>
        <p:nvSpPr>
          <p:cNvPr id="3079" name="Rectangle 7"/>
          <p:cNvSpPr>
            <a:spLocks noGrp="1" noChangeArrowheads="1"/>
          </p:cNvSpPr>
          <p:nvPr>
            <p:ph type="sldNum" sz="quarter" idx="4"/>
          </p:nvPr>
        </p:nvSpPr>
        <p:spPr>
          <a:xfrm>
            <a:off x="6934200" y="6019800"/>
            <a:ext cx="1905000" cy="457200"/>
          </a:xfrm>
        </p:spPr>
        <p:txBody>
          <a:bodyPr/>
          <a:lstStyle>
            <a:lvl1pPr>
              <a:defRPr>
                <a:solidFill>
                  <a:schemeClr val="tx1"/>
                </a:solidFill>
                <a:latin typeface="+mn-lt"/>
              </a:defRPr>
            </a:lvl1pPr>
          </a:lstStyle>
          <a:p>
            <a:fld id="{31FB5FFF-BC81-4436-9083-01BFC00A864A}" type="slidenum">
              <a:rPr lang="en-US" smtClean="0"/>
              <a:pPr/>
              <a:t>‹#›</a:t>
            </a:fld>
            <a:endParaRPr lang="en-US" dirty="0"/>
          </a:p>
        </p:txBody>
      </p:sp>
      <p:sp>
        <p:nvSpPr>
          <p:cNvPr id="3081" name="Rectangle 9"/>
          <p:cNvSpPr>
            <a:spLocks noChangeArrowheads="1"/>
          </p:cNvSpPr>
          <p:nvPr userDrawn="1"/>
        </p:nvSpPr>
        <p:spPr bwMode="auto">
          <a:xfrm>
            <a:off x="0" y="6629400"/>
            <a:ext cx="9144000" cy="228600"/>
          </a:xfrm>
          <a:prstGeom prst="rect">
            <a:avLst/>
          </a:prstGeom>
          <a:solidFill>
            <a:schemeClr val="accent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56E44D-9105-4590-A7C9-753BE5F02547}" type="slidenum">
              <a:rPr lang="en-US"/>
              <a:pPr/>
              <a:t>‹#›</a:t>
            </a:fld>
            <a:endParaRPr lang="en-US"/>
          </a:p>
        </p:txBody>
      </p:sp>
    </p:spTree>
    <p:extLst>
      <p:ext uri="{BB962C8B-B14F-4D97-AF65-F5344CB8AC3E}">
        <p14:creationId xmlns:p14="http://schemas.microsoft.com/office/powerpoint/2010/main" val="515874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457200"/>
            <a:ext cx="222885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457200"/>
            <a:ext cx="653415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A07E2C-4D1A-4B8D-BEEC-F1DF28885CB6}" type="slidenum">
              <a:rPr lang="en-US"/>
              <a:pPr/>
              <a:t>‹#›</a:t>
            </a:fld>
            <a:endParaRPr lang="en-US"/>
          </a:p>
        </p:txBody>
      </p:sp>
    </p:spTree>
    <p:extLst>
      <p:ext uri="{BB962C8B-B14F-4D97-AF65-F5344CB8AC3E}">
        <p14:creationId xmlns:p14="http://schemas.microsoft.com/office/powerpoint/2010/main" val="2515534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915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r>
              <a:rPr lang="en-US" smtClean="0"/>
              <a:t>Click icon to add online image</a:t>
            </a:r>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0960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0960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096000"/>
            <a:ext cx="1905000" cy="457200"/>
          </a:xfrm>
        </p:spPr>
        <p:txBody>
          <a:bodyPr/>
          <a:lstStyle>
            <a:lvl1pPr>
              <a:defRPr/>
            </a:lvl1pPr>
          </a:lstStyle>
          <a:p>
            <a:fld id="{57C76050-0035-4892-B0D2-DCA73A04692F}" type="slidenum">
              <a:rPr lang="en-US"/>
              <a:pPr/>
              <a:t>‹#›</a:t>
            </a:fld>
            <a:endParaRPr lang="en-US"/>
          </a:p>
        </p:txBody>
      </p:sp>
    </p:spTree>
    <p:extLst>
      <p:ext uri="{BB962C8B-B14F-4D97-AF65-F5344CB8AC3E}">
        <p14:creationId xmlns:p14="http://schemas.microsoft.com/office/powerpoint/2010/main" val="1785130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915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r>
              <a:rPr lang="en-US" smtClean="0"/>
              <a:t>Click icon to add online image</a:t>
            </a:r>
            <a:endParaRPr lang="en-US"/>
          </a:p>
        </p:txBody>
      </p:sp>
      <p:sp>
        <p:nvSpPr>
          <p:cNvPr id="5" name="Date Placeholder 4"/>
          <p:cNvSpPr>
            <a:spLocks noGrp="1"/>
          </p:cNvSpPr>
          <p:nvPr>
            <p:ph type="dt" sz="half" idx="10"/>
          </p:nvPr>
        </p:nvSpPr>
        <p:spPr>
          <a:xfrm>
            <a:off x="685800" y="60960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0960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096000"/>
            <a:ext cx="1905000" cy="457200"/>
          </a:xfrm>
        </p:spPr>
        <p:txBody>
          <a:bodyPr/>
          <a:lstStyle>
            <a:lvl1pPr>
              <a:defRPr/>
            </a:lvl1pPr>
          </a:lstStyle>
          <a:p>
            <a:fld id="{AFA7F96E-6B26-4D6D-AB9A-2E56F20904E1}" type="slidenum">
              <a:rPr lang="en-US"/>
              <a:pPr/>
              <a:t>‹#›</a:t>
            </a:fld>
            <a:endParaRPr lang="en-US"/>
          </a:p>
        </p:txBody>
      </p:sp>
    </p:spTree>
    <p:extLst>
      <p:ext uri="{BB962C8B-B14F-4D97-AF65-F5344CB8AC3E}">
        <p14:creationId xmlns:p14="http://schemas.microsoft.com/office/powerpoint/2010/main" val="2077348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F1A7E7-20CF-4FE9-A425-97708128C2E8}" type="slidenum">
              <a:rPr lang="en-US"/>
              <a:pPr/>
              <a:t>‹#›</a:t>
            </a:fld>
            <a:endParaRPr lang="en-US"/>
          </a:p>
        </p:txBody>
      </p:sp>
    </p:spTree>
    <p:extLst>
      <p:ext uri="{BB962C8B-B14F-4D97-AF65-F5344CB8AC3E}">
        <p14:creationId xmlns:p14="http://schemas.microsoft.com/office/powerpoint/2010/main" val="11890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976775-0A86-4FB0-8E99-B03C8C7BAB60}" type="slidenum">
              <a:rPr lang="en-US"/>
              <a:pPr/>
              <a:t>‹#›</a:t>
            </a:fld>
            <a:endParaRPr lang="en-US"/>
          </a:p>
        </p:txBody>
      </p:sp>
    </p:spTree>
    <p:extLst>
      <p:ext uri="{BB962C8B-B14F-4D97-AF65-F5344CB8AC3E}">
        <p14:creationId xmlns:p14="http://schemas.microsoft.com/office/powerpoint/2010/main" val="2700637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A9EF9FC-5489-4D51-BA75-DE5452B84147}" type="slidenum">
              <a:rPr lang="en-US"/>
              <a:pPr/>
              <a:t>‹#›</a:t>
            </a:fld>
            <a:endParaRPr lang="en-US"/>
          </a:p>
        </p:txBody>
      </p:sp>
    </p:spTree>
    <p:extLst>
      <p:ext uri="{BB962C8B-B14F-4D97-AF65-F5344CB8AC3E}">
        <p14:creationId xmlns:p14="http://schemas.microsoft.com/office/powerpoint/2010/main" val="4146001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654DEAA-29EB-40FC-8610-7DD67E104E51}" type="slidenum">
              <a:rPr lang="en-US"/>
              <a:pPr/>
              <a:t>‹#›</a:t>
            </a:fld>
            <a:endParaRPr lang="en-US"/>
          </a:p>
        </p:txBody>
      </p:sp>
    </p:spTree>
    <p:extLst>
      <p:ext uri="{BB962C8B-B14F-4D97-AF65-F5344CB8AC3E}">
        <p14:creationId xmlns:p14="http://schemas.microsoft.com/office/powerpoint/2010/main" val="3037018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DA6748E-AE0C-4699-9F69-0005CAFC0B08}" type="slidenum">
              <a:rPr lang="en-US"/>
              <a:pPr/>
              <a:t>‹#›</a:t>
            </a:fld>
            <a:endParaRPr lang="en-US"/>
          </a:p>
        </p:txBody>
      </p:sp>
    </p:spTree>
    <p:extLst>
      <p:ext uri="{BB962C8B-B14F-4D97-AF65-F5344CB8AC3E}">
        <p14:creationId xmlns:p14="http://schemas.microsoft.com/office/powerpoint/2010/main" val="3663470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BC61160-B22E-479B-886E-5201D07A7031}" type="slidenum">
              <a:rPr lang="en-US"/>
              <a:pPr/>
              <a:t>‹#›</a:t>
            </a:fld>
            <a:endParaRPr lang="en-US"/>
          </a:p>
        </p:txBody>
      </p:sp>
    </p:spTree>
    <p:extLst>
      <p:ext uri="{BB962C8B-B14F-4D97-AF65-F5344CB8AC3E}">
        <p14:creationId xmlns:p14="http://schemas.microsoft.com/office/powerpoint/2010/main" val="220361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74BAF3E-A751-426C-8742-2935CA00EB02}" type="slidenum">
              <a:rPr lang="en-US"/>
              <a:pPr/>
              <a:t>‹#›</a:t>
            </a:fld>
            <a:endParaRPr lang="en-US"/>
          </a:p>
        </p:txBody>
      </p:sp>
    </p:spTree>
    <p:extLst>
      <p:ext uri="{BB962C8B-B14F-4D97-AF65-F5344CB8AC3E}">
        <p14:creationId xmlns:p14="http://schemas.microsoft.com/office/powerpoint/2010/main" val="834235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EBA0B90-7ADF-4436-8089-527B7D3C865B}" type="slidenum">
              <a:rPr lang="en-US"/>
              <a:pPr/>
              <a:t>‹#›</a:t>
            </a:fld>
            <a:endParaRPr lang="en-US"/>
          </a:p>
        </p:txBody>
      </p:sp>
    </p:spTree>
    <p:extLst>
      <p:ext uri="{BB962C8B-B14F-4D97-AF65-F5344CB8AC3E}">
        <p14:creationId xmlns:p14="http://schemas.microsoft.com/office/powerpoint/2010/main" val="884160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duotone>
              <a:prstClr val="black"/>
              <a:schemeClr val="accent1">
                <a:tint val="45000"/>
                <a:satMod val="400000"/>
              </a:schemeClr>
            </a:duotone>
            <a:lum bright="11000"/>
          </a:blip>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28600" y="457200"/>
            <a:ext cx="8915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052" name="Rectangle 4"/>
          <p:cNvSpPr>
            <a:spLocks noGrp="1" noChangeArrowheads="1"/>
          </p:cNvSpPr>
          <p:nvPr>
            <p:ph type="dt" sz="half" idx="2"/>
          </p:nvPr>
        </p:nvSpPr>
        <p:spPr bwMode="auto">
          <a:xfrm>
            <a:off x="685800" y="60960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baseline="0">
                <a:latin typeface="+mn-lt"/>
              </a:defRPr>
            </a:lvl1pPr>
          </a:lstStyle>
          <a:p>
            <a:endParaRPr lang="en-US" dirty="0"/>
          </a:p>
        </p:txBody>
      </p:sp>
      <p:sp>
        <p:nvSpPr>
          <p:cNvPr id="2053" name="Rectangle 5"/>
          <p:cNvSpPr>
            <a:spLocks noGrp="1" noChangeArrowheads="1"/>
          </p:cNvSpPr>
          <p:nvPr>
            <p:ph type="ftr" sz="quarter" idx="3"/>
          </p:nvPr>
        </p:nvSpPr>
        <p:spPr bwMode="auto">
          <a:xfrm>
            <a:off x="3124200" y="60960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baseline="0">
                <a:latin typeface="+mn-lt"/>
              </a:defRPr>
            </a:lvl1pPr>
          </a:lstStyle>
          <a:p>
            <a:endParaRPr lang="en-US" dirty="0"/>
          </a:p>
        </p:txBody>
      </p:sp>
      <p:sp>
        <p:nvSpPr>
          <p:cNvPr id="2054" name="Rectangle 6"/>
          <p:cNvSpPr>
            <a:spLocks noGrp="1" noChangeArrowheads="1"/>
          </p:cNvSpPr>
          <p:nvPr>
            <p:ph type="sldNum" sz="quarter" idx="4"/>
          </p:nvPr>
        </p:nvSpPr>
        <p:spPr bwMode="auto">
          <a:xfrm>
            <a:off x="6553200" y="60960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baseline="0">
                <a:latin typeface="+mn-lt"/>
              </a:defRPr>
            </a:lvl1pPr>
          </a:lstStyle>
          <a:p>
            <a:fld id="{CD2B4E9A-64D1-456D-AEB6-7E6AF6D5316E}" type="slidenum">
              <a:rPr lang="en-US" smtClean="0"/>
              <a:pPr/>
              <a:t>‹#›</a:t>
            </a:fld>
            <a:endParaRPr lang="en-US"/>
          </a:p>
        </p:txBody>
      </p:sp>
      <p:sp>
        <p:nvSpPr>
          <p:cNvPr id="2057" name="Rectangle 9"/>
          <p:cNvSpPr>
            <a:spLocks noChangeArrowheads="1"/>
          </p:cNvSpPr>
          <p:nvPr/>
        </p:nvSpPr>
        <p:spPr bwMode="auto">
          <a:xfrm>
            <a:off x="0" y="6629400"/>
            <a:ext cx="9144000" cy="228600"/>
          </a:xfrm>
          <a:prstGeom prst="rect">
            <a:avLst/>
          </a:prstGeom>
          <a:solidFill>
            <a:schemeClr val="accent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l" rtl="0" eaLnBrk="1" fontAlgn="base" hangingPunct="1">
        <a:spcBef>
          <a:spcPct val="0"/>
        </a:spcBef>
        <a:spcAft>
          <a:spcPct val="0"/>
        </a:spcAft>
        <a:defRPr sz="3600">
          <a:solidFill>
            <a:schemeClr val="bg2"/>
          </a:solidFill>
          <a:latin typeface="+mj-lt"/>
          <a:ea typeface="+mj-ea"/>
          <a:cs typeface="+mj-cs"/>
        </a:defRPr>
      </a:lvl1pPr>
      <a:lvl2pPr algn="l" rtl="0" eaLnBrk="1" fontAlgn="base" hangingPunct="1">
        <a:spcBef>
          <a:spcPct val="0"/>
        </a:spcBef>
        <a:spcAft>
          <a:spcPct val="0"/>
        </a:spcAft>
        <a:defRPr sz="3600">
          <a:solidFill>
            <a:srgbClr val="000000"/>
          </a:solidFill>
          <a:latin typeface="Verdana" pitchFamily="34" charset="0"/>
        </a:defRPr>
      </a:lvl2pPr>
      <a:lvl3pPr algn="l" rtl="0" eaLnBrk="1" fontAlgn="base" hangingPunct="1">
        <a:spcBef>
          <a:spcPct val="0"/>
        </a:spcBef>
        <a:spcAft>
          <a:spcPct val="0"/>
        </a:spcAft>
        <a:defRPr sz="3600">
          <a:solidFill>
            <a:srgbClr val="000000"/>
          </a:solidFill>
          <a:latin typeface="Verdana" pitchFamily="34" charset="0"/>
        </a:defRPr>
      </a:lvl3pPr>
      <a:lvl4pPr algn="l" rtl="0" eaLnBrk="1" fontAlgn="base" hangingPunct="1">
        <a:spcBef>
          <a:spcPct val="0"/>
        </a:spcBef>
        <a:spcAft>
          <a:spcPct val="0"/>
        </a:spcAft>
        <a:defRPr sz="3600">
          <a:solidFill>
            <a:srgbClr val="000000"/>
          </a:solidFill>
          <a:latin typeface="Verdana" pitchFamily="34" charset="0"/>
        </a:defRPr>
      </a:lvl4pPr>
      <a:lvl5pPr algn="l" rtl="0" eaLnBrk="1" fontAlgn="base" hangingPunct="1">
        <a:spcBef>
          <a:spcPct val="0"/>
        </a:spcBef>
        <a:spcAft>
          <a:spcPct val="0"/>
        </a:spcAft>
        <a:defRPr sz="3600">
          <a:solidFill>
            <a:srgbClr val="000000"/>
          </a:solidFill>
          <a:latin typeface="Verdana" pitchFamily="34" charset="0"/>
        </a:defRPr>
      </a:lvl5pPr>
      <a:lvl6pPr marL="457200" algn="l" rtl="0" eaLnBrk="1" fontAlgn="base" hangingPunct="1">
        <a:spcBef>
          <a:spcPct val="0"/>
        </a:spcBef>
        <a:spcAft>
          <a:spcPct val="0"/>
        </a:spcAft>
        <a:defRPr sz="3600">
          <a:solidFill>
            <a:srgbClr val="000000"/>
          </a:solidFill>
          <a:latin typeface="Verdana" pitchFamily="34" charset="0"/>
        </a:defRPr>
      </a:lvl6pPr>
      <a:lvl7pPr marL="914400" algn="l" rtl="0" eaLnBrk="1" fontAlgn="base" hangingPunct="1">
        <a:spcBef>
          <a:spcPct val="0"/>
        </a:spcBef>
        <a:spcAft>
          <a:spcPct val="0"/>
        </a:spcAft>
        <a:defRPr sz="3600">
          <a:solidFill>
            <a:srgbClr val="000000"/>
          </a:solidFill>
          <a:latin typeface="Verdana" pitchFamily="34" charset="0"/>
        </a:defRPr>
      </a:lvl7pPr>
      <a:lvl8pPr marL="1371600" algn="l" rtl="0" eaLnBrk="1" fontAlgn="base" hangingPunct="1">
        <a:spcBef>
          <a:spcPct val="0"/>
        </a:spcBef>
        <a:spcAft>
          <a:spcPct val="0"/>
        </a:spcAft>
        <a:defRPr sz="3600">
          <a:solidFill>
            <a:srgbClr val="000000"/>
          </a:solidFill>
          <a:latin typeface="Verdana" pitchFamily="34" charset="0"/>
        </a:defRPr>
      </a:lvl8pPr>
      <a:lvl9pPr marL="1828800" algn="l" rtl="0" eaLnBrk="1" fontAlgn="base" hangingPunct="1">
        <a:spcBef>
          <a:spcPct val="0"/>
        </a:spcBef>
        <a:spcAft>
          <a:spcPct val="0"/>
        </a:spcAft>
        <a:defRPr sz="3600">
          <a:solidFill>
            <a:srgbClr val="000000"/>
          </a:solidFill>
          <a:latin typeface="Verdana" pitchFamily="34" charset="0"/>
        </a:defRPr>
      </a:lvl9pPr>
    </p:titleStyle>
    <p:bodyStyle>
      <a:lvl1pPr marL="342900" indent="-342900" algn="l" rtl="0" eaLnBrk="1" fontAlgn="base" hangingPunct="1">
        <a:lnSpc>
          <a:spcPct val="110000"/>
        </a:lnSpc>
        <a:spcBef>
          <a:spcPct val="20000"/>
        </a:spcBef>
        <a:spcAft>
          <a:spcPct val="0"/>
        </a:spcAft>
        <a:buClr>
          <a:srgbClr val="99D5DA"/>
        </a:buClr>
        <a:buChar char="•"/>
        <a:defRPr sz="2000">
          <a:solidFill>
            <a:schemeClr val="bg2"/>
          </a:solidFill>
          <a:latin typeface="+mn-lt"/>
          <a:ea typeface="+mn-ea"/>
          <a:cs typeface="+mn-cs"/>
        </a:defRPr>
      </a:lvl1pPr>
      <a:lvl2pPr marL="742950" indent="-285750" algn="l" rtl="0" eaLnBrk="1" fontAlgn="base" hangingPunct="1">
        <a:spcBef>
          <a:spcPct val="20000"/>
        </a:spcBef>
        <a:spcAft>
          <a:spcPct val="0"/>
        </a:spcAft>
        <a:buClr>
          <a:srgbClr val="99D5DA"/>
        </a:buClr>
        <a:buChar char="•"/>
        <a:defRPr>
          <a:solidFill>
            <a:schemeClr val="bg2"/>
          </a:solidFill>
          <a:latin typeface="+mn-lt"/>
        </a:defRPr>
      </a:lvl2pPr>
      <a:lvl3pPr marL="1143000" indent="-228600" algn="l" rtl="0" eaLnBrk="1" fontAlgn="base" hangingPunct="1">
        <a:spcBef>
          <a:spcPct val="20000"/>
        </a:spcBef>
        <a:spcAft>
          <a:spcPct val="0"/>
        </a:spcAft>
        <a:buClr>
          <a:srgbClr val="99D5DA"/>
        </a:buClr>
        <a:buChar char="•"/>
        <a:defRPr sz="1600">
          <a:solidFill>
            <a:schemeClr val="bg2"/>
          </a:solidFill>
          <a:latin typeface="+mn-lt"/>
        </a:defRPr>
      </a:lvl3pPr>
      <a:lvl4pPr marL="1600200" indent="-228600" algn="l" rtl="0" eaLnBrk="1" fontAlgn="base" hangingPunct="1">
        <a:spcBef>
          <a:spcPct val="20000"/>
        </a:spcBef>
        <a:spcAft>
          <a:spcPct val="0"/>
        </a:spcAft>
        <a:buClr>
          <a:srgbClr val="99D5DA"/>
        </a:buClr>
        <a:buChar char="•"/>
        <a:defRPr sz="1400">
          <a:solidFill>
            <a:schemeClr val="bg2"/>
          </a:solidFill>
          <a:latin typeface="+mn-lt"/>
        </a:defRPr>
      </a:lvl4pPr>
      <a:lvl5pPr marL="2057400" indent="-228600" algn="l" rtl="0" eaLnBrk="1" fontAlgn="base" hangingPunct="1">
        <a:spcBef>
          <a:spcPct val="20000"/>
        </a:spcBef>
        <a:spcAft>
          <a:spcPct val="0"/>
        </a:spcAft>
        <a:buClr>
          <a:srgbClr val="99D5DA"/>
        </a:buClr>
        <a:buChar char="•"/>
        <a:defRPr sz="1200">
          <a:solidFill>
            <a:schemeClr val="bg2"/>
          </a:solidFill>
          <a:latin typeface="+mn-lt"/>
        </a:defRPr>
      </a:lvl5pPr>
      <a:lvl6pPr marL="2514600" indent="-228600" algn="l" rtl="0" eaLnBrk="1" fontAlgn="base" hangingPunct="1">
        <a:spcBef>
          <a:spcPct val="20000"/>
        </a:spcBef>
        <a:spcAft>
          <a:spcPct val="0"/>
        </a:spcAft>
        <a:buClr>
          <a:srgbClr val="99D5DA"/>
        </a:buClr>
        <a:buChar char="•"/>
        <a:defRPr sz="1200">
          <a:solidFill>
            <a:srgbClr val="000000"/>
          </a:solidFill>
          <a:latin typeface="+mn-lt"/>
        </a:defRPr>
      </a:lvl6pPr>
      <a:lvl7pPr marL="2971800" indent="-228600" algn="l" rtl="0" eaLnBrk="1" fontAlgn="base" hangingPunct="1">
        <a:spcBef>
          <a:spcPct val="20000"/>
        </a:spcBef>
        <a:spcAft>
          <a:spcPct val="0"/>
        </a:spcAft>
        <a:buClr>
          <a:srgbClr val="99D5DA"/>
        </a:buClr>
        <a:buChar char="•"/>
        <a:defRPr sz="1200">
          <a:solidFill>
            <a:srgbClr val="000000"/>
          </a:solidFill>
          <a:latin typeface="+mn-lt"/>
        </a:defRPr>
      </a:lvl7pPr>
      <a:lvl8pPr marL="3429000" indent="-228600" algn="l" rtl="0" eaLnBrk="1" fontAlgn="base" hangingPunct="1">
        <a:spcBef>
          <a:spcPct val="20000"/>
        </a:spcBef>
        <a:spcAft>
          <a:spcPct val="0"/>
        </a:spcAft>
        <a:buClr>
          <a:srgbClr val="99D5DA"/>
        </a:buClr>
        <a:buChar char="•"/>
        <a:defRPr sz="1200">
          <a:solidFill>
            <a:srgbClr val="000000"/>
          </a:solidFill>
          <a:latin typeface="+mn-lt"/>
        </a:defRPr>
      </a:lvl8pPr>
      <a:lvl9pPr marL="3886200" indent="-228600" algn="l" rtl="0" eaLnBrk="1" fontAlgn="base" hangingPunct="1">
        <a:spcBef>
          <a:spcPct val="20000"/>
        </a:spcBef>
        <a:spcAft>
          <a:spcPct val="0"/>
        </a:spcAft>
        <a:buClr>
          <a:srgbClr val="99D5DA"/>
        </a:buClr>
        <a:buChar char="•"/>
        <a:defRPr sz="12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0" y="960438"/>
            <a:ext cx="9144000" cy="701675"/>
          </a:xfrm>
        </p:spPr>
        <p:txBody>
          <a:bodyPr/>
          <a:lstStyle/>
          <a:p>
            <a:pPr algn="ctr"/>
            <a:r>
              <a:rPr lang="en-US" sz="4000" dirty="0"/>
              <a:t>All About [Your Animal] </a:t>
            </a:r>
          </a:p>
        </p:txBody>
      </p:sp>
      <p:sp>
        <p:nvSpPr>
          <p:cNvPr id="28675" name="Rectangle 3"/>
          <p:cNvSpPr>
            <a:spLocks noGrp="1" noChangeArrowheads="1"/>
          </p:cNvSpPr>
          <p:nvPr>
            <p:ph type="subTitle" idx="1"/>
          </p:nvPr>
        </p:nvSpPr>
        <p:spPr>
          <a:xfrm>
            <a:off x="2743200" y="4876800"/>
            <a:ext cx="3733800" cy="1447800"/>
          </a:xfrm>
        </p:spPr>
        <p:txBody>
          <a:bodyPr/>
          <a:lstStyle/>
          <a:p>
            <a:pPr>
              <a:lnSpc>
                <a:spcPct val="75000"/>
              </a:lnSpc>
            </a:pPr>
            <a:r>
              <a:rPr lang="en-US" sz="1000" dirty="0"/>
              <a:t>By: [</a:t>
            </a:r>
            <a:r>
              <a:rPr lang="en-US" sz="1000" i="0" dirty="0"/>
              <a:t>Your Name</a:t>
            </a:r>
            <a:r>
              <a:rPr lang="en-US" sz="1000" dirty="0"/>
              <a:t>]</a:t>
            </a:r>
          </a:p>
          <a:p>
            <a:pPr>
              <a:lnSpc>
                <a:spcPct val="75000"/>
              </a:lnSpc>
            </a:pPr>
            <a:r>
              <a:rPr lang="en-US" sz="1000" dirty="0"/>
              <a:t>[</a:t>
            </a:r>
            <a:r>
              <a:rPr lang="en-US" sz="1000" i="0" dirty="0"/>
              <a:t>Your Teacher’s Name</a:t>
            </a:r>
            <a:r>
              <a:rPr lang="en-US" sz="1000" dirty="0"/>
              <a:t>]</a:t>
            </a:r>
          </a:p>
          <a:p>
            <a:pPr>
              <a:lnSpc>
                <a:spcPct val="75000"/>
              </a:lnSpc>
            </a:pPr>
            <a:r>
              <a:rPr lang="en-US" sz="1000" dirty="0"/>
              <a:t>[</a:t>
            </a:r>
            <a:r>
              <a:rPr lang="en-US" sz="1000" i="0" dirty="0"/>
              <a:t>Your Grade</a:t>
            </a:r>
            <a:r>
              <a:rPr lang="en-US" sz="1000" dirty="0"/>
              <a:t>]</a:t>
            </a:r>
          </a:p>
        </p:txBody>
      </p:sp>
      <p:sp>
        <p:nvSpPr>
          <p:cNvPr id="28684" name="Text Box 12"/>
          <p:cNvSpPr txBox="1">
            <a:spLocks noChangeArrowheads="1"/>
          </p:cNvSpPr>
          <p:nvPr/>
        </p:nvSpPr>
        <p:spPr bwMode="auto">
          <a:xfrm>
            <a:off x="381000" y="2133600"/>
            <a:ext cx="2209800" cy="2927020"/>
          </a:xfrm>
          <a:prstGeom prst="rect">
            <a:avLst/>
          </a:prstGeom>
          <a:solidFill>
            <a:schemeClr val="accent5">
              <a:lumMod val="60000"/>
              <a:lumOff val="40000"/>
              <a:alpha val="49000"/>
            </a:schemeClr>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b="1" baseline="0" dirty="0">
                <a:solidFill>
                  <a:srgbClr val="000000"/>
                </a:solidFill>
                <a:latin typeface="+mn-lt"/>
                <a:cs typeface="Times New Roman" pitchFamily="18" charset="0"/>
              </a:rPr>
              <a:t>NOTE TO TEACHERS:</a:t>
            </a:r>
          </a:p>
          <a:p>
            <a:pPr>
              <a:lnSpc>
                <a:spcPct val="150000"/>
              </a:lnSpc>
            </a:pPr>
            <a:r>
              <a:rPr lang="en-US" sz="1200" baseline="0" dirty="0">
                <a:solidFill>
                  <a:srgbClr val="000000"/>
                </a:solidFill>
                <a:latin typeface="+mn-lt"/>
                <a:cs typeface="Times New Roman" pitchFamily="18" charset="0"/>
              </a:rPr>
              <a:t>Have students use the Find and Replace feature to change the words “Your Animal” to the actual name of the animal in their presentation. Remind them that if the animal’s name starts with a vowel they must change “a” to “an” throughout.</a:t>
            </a:r>
          </a:p>
          <a:p>
            <a:pPr>
              <a:lnSpc>
                <a:spcPct val="150000"/>
              </a:lnSpc>
            </a:pPr>
            <a:r>
              <a:rPr lang="en-US" sz="1000" b="1" baseline="0" dirty="0">
                <a:solidFill>
                  <a:srgbClr val="000000"/>
                </a:solidFill>
                <a:latin typeface="+mn-lt"/>
                <a:cs typeface="Times New Roman" pitchFamily="18" charset="0"/>
              </a:rPr>
              <a:t>DELETE THIS NOTE BEFORE PRINTING</a:t>
            </a:r>
          </a:p>
        </p:txBody>
      </p:sp>
      <p:pic>
        <p:nvPicPr>
          <p:cNvPr id="28685" name="Picture 13" descr="Place photo here&#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8913" y="2085975"/>
            <a:ext cx="3686175" cy="2686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advClick="0" advTm="3000">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381000"/>
            <a:ext cx="9144000" cy="1143000"/>
          </a:xfrm>
        </p:spPr>
        <p:txBody>
          <a:bodyPr/>
          <a:lstStyle/>
          <a:p>
            <a:pPr algn="ctr"/>
            <a:r>
              <a:rPr lang="en-US" dirty="0"/>
              <a:t>All About [</a:t>
            </a:r>
            <a:r>
              <a:rPr lang="en-US" i="1" dirty="0"/>
              <a:t>Your Animal</a:t>
            </a:r>
            <a:r>
              <a:rPr lang="en-US" dirty="0"/>
              <a:t>]</a:t>
            </a:r>
          </a:p>
        </p:txBody>
      </p:sp>
      <p:sp>
        <p:nvSpPr>
          <p:cNvPr id="51203" name="Rectangle 3"/>
          <p:cNvSpPr>
            <a:spLocks noGrp="1" noChangeArrowheads="1"/>
          </p:cNvSpPr>
          <p:nvPr>
            <p:ph type="body" sz="half" idx="2"/>
          </p:nvPr>
        </p:nvSpPr>
        <p:spPr>
          <a:xfrm>
            <a:off x="4267200" y="1981200"/>
            <a:ext cx="4191000" cy="2819400"/>
          </a:xfrm>
        </p:spPr>
        <p:txBody>
          <a:bodyPr/>
          <a:lstStyle/>
          <a:p>
            <a:pPr marL="114300" lvl="1" indent="0">
              <a:lnSpc>
                <a:spcPct val="115000"/>
              </a:lnSpc>
              <a:buFontTx/>
              <a:buNone/>
            </a:pPr>
            <a:r>
              <a:rPr lang="en-US" dirty="0"/>
              <a:t>Write an introductory paragraph about your animal. Be sure to include at least one interesting fact. (For example, a lion spends about 20 hours a day just lying around.)</a:t>
            </a:r>
          </a:p>
          <a:p>
            <a:pPr marL="114300" lvl="1" indent="0">
              <a:lnSpc>
                <a:spcPct val="110000"/>
              </a:lnSpc>
              <a:buFontTx/>
              <a:buNone/>
            </a:pPr>
            <a:r>
              <a:rPr lang="en-US" sz="1600" dirty="0"/>
              <a:t> </a:t>
            </a:r>
          </a:p>
        </p:txBody>
      </p:sp>
      <p:sp>
        <p:nvSpPr>
          <p:cNvPr id="51204" name="Rectangle 4"/>
          <p:cNvSpPr>
            <a:spLocks noGrp="1" noChangeArrowheads="1"/>
          </p:cNvSpPr>
          <p:nvPr>
            <p:ph type="clipArt" sz="half" idx="1"/>
          </p:nvPr>
        </p:nvSpPr>
        <p:spPr>
          <a:xfrm>
            <a:off x="762000" y="2133600"/>
            <a:ext cx="3505200" cy="3124200"/>
          </a:xfrm>
        </p:spPr>
      </p:sp>
    </p:spTree>
  </p:cSld>
  <p:clrMapOvr>
    <a:masterClrMapping/>
  </p:clrMapOvr>
  <p:transition spd="med" advClick="0" advTm="2000">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0" y="381000"/>
            <a:ext cx="9144000" cy="1143000"/>
          </a:xfrm>
        </p:spPr>
        <p:txBody>
          <a:bodyPr/>
          <a:lstStyle/>
          <a:p>
            <a:pPr algn="ctr"/>
            <a:r>
              <a:rPr lang="en-US" sz="3200" dirty="0"/>
              <a:t>What Kind of Animal Is</a:t>
            </a:r>
            <a:br>
              <a:rPr lang="en-US" sz="3200" dirty="0"/>
            </a:br>
            <a:r>
              <a:rPr lang="en-US" sz="3200" dirty="0"/>
              <a:t>a [</a:t>
            </a:r>
            <a:r>
              <a:rPr lang="en-US" sz="3200" i="1" dirty="0"/>
              <a:t>Your Animal</a:t>
            </a:r>
            <a:r>
              <a:rPr lang="en-US" sz="3200" dirty="0"/>
              <a:t>]?</a:t>
            </a:r>
          </a:p>
        </p:txBody>
      </p:sp>
      <p:sp>
        <p:nvSpPr>
          <p:cNvPr id="29700" name="Rectangle 1028"/>
          <p:cNvSpPr>
            <a:spLocks noGrp="1" noChangeArrowheads="1"/>
          </p:cNvSpPr>
          <p:nvPr>
            <p:ph type="body" sz="half" idx="2"/>
          </p:nvPr>
        </p:nvSpPr>
        <p:spPr>
          <a:xfrm>
            <a:off x="4267200" y="1981200"/>
            <a:ext cx="4191000" cy="2819400"/>
          </a:xfrm>
        </p:spPr>
        <p:txBody>
          <a:bodyPr/>
          <a:lstStyle/>
          <a:p>
            <a:pPr marL="114300" lvl="1" indent="0">
              <a:lnSpc>
                <a:spcPct val="115000"/>
              </a:lnSpc>
              <a:buFontTx/>
              <a:buNone/>
            </a:pPr>
            <a:r>
              <a:rPr lang="en-US" dirty="0"/>
              <a:t>Write a paragraph about the different types of animals. Is your animal a vertebrate or an invertebrate?</a:t>
            </a:r>
          </a:p>
        </p:txBody>
      </p:sp>
      <p:sp>
        <p:nvSpPr>
          <p:cNvPr id="29707" name="Rectangle 1035"/>
          <p:cNvSpPr>
            <a:spLocks noGrp="1" noChangeArrowheads="1"/>
          </p:cNvSpPr>
          <p:nvPr>
            <p:ph type="clipArt" sz="half" idx="1"/>
          </p:nvPr>
        </p:nvSpPr>
        <p:spPr>
          <a:xfrm>
            <a:off x="914400" y="2133600"/>
            <a:ext cx="3352800" cy="3124200"/>
          </a:xfrm>
        </p:spPr>
      </p:sp>
    </p:spTree>
  </p:cSld>
  <p:clrMapOvr>
    <a:masterClrMapping/>
  </p:clrMapOvr>
  <p:transition spd="med" advClick="0" advTm="2000">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381000"/>
            <a:ext cx="9144000" cy="1143000"/>
          </a:xfrm>
        </p:spPr>
        <p:txBody>
          <a:bodyPr/>
          <a:lstStyle/>
          <a:p>
            <a:pPr algn="ctr"/>
            <a:r>
              <a:rPr lang="en-US"/>
              <a:t>Where a [</a:t>
            </a:r>
            <a:r>
              <a:rPr lang="en-US" i="1"/>
              <a:t>Your Animal</a:t>
            </a:r>
            <a:r>
              <a:rPr lang="en-US"/>
              <a:t>] Lives</a:t>
            </a:r>
          </a:p>
        </p:txBody>
      </p:sp>
      <p:sp>
        <p:nvSpPr>
          <p:cNvPr id="33796" name="Rectangle 4"/>
          <p:cNvSpPr>
            <a:spLocks noGrp="1" noChangeArrowheads="1"/>
          </p:cNvSpPr>
          <p:nvPr>
            <p:ph type="body" sz="half" idx="2"/>
          </p:nvPr>
        </p:nvSpPr>
        <p:spPr>
          <a:xfrm>
            <a:off x="4419600" y="1981200"/>
            <a:ext cx="4038600" cy="4038600"/>
          </a:xfrm>
        </p:spPr>
        <p:txBody>
          <a:bodyPr/>
          <a:lstStyle/>
          <a:p>
            <a:pPr marL="0" indent="0">
              <a:lnSpc>
                <a:spcPct val="115000"/>
              </a:lnSpc>
              <a:buFontTx/>
              <a:buNone/>
            </a:pPr>
            <a:r>
              <a:rPr lang="en-US" sz="1800"/>
              <a:t>Write a paragraph about where your animal lives. Is it an aquatic habitat or a land habitat?</a:t>
            </a:r>
            <a:endParaRPr lang="en-US" sz="1600"/>
          </a:p>
        </p:txBody>
      </p:sp>
      <p:sp>
        <p:nvSpPr>
          <p:cNvPr id="33802" name="Rectangle 10"/>
          <p:cNvSpPr>
            <a:spLocks noGrp="1" noChangeArrowheads="1"/>
          </p:cNvSpPr>
          <p:nvPr>
            <p:ph type="clipArt" sz="half" idx="1"/>
          </p:nvPr>
        </p:nvSpPr>
        <p:spPr>
          <a:xfrm>
            <a:off x="838200" y="2133600"/>
            <a:ext cx="3429000" cy="3505200"/>
          </a:xfrm>
        </p:spPr>
      </p:sp>
    </p:spTree>
  </p:cSld>
  <p:clrMapOvr>
    <a:masterClrMapping/>
  </p:clrMapOvr>
  <p:transition spd="med" advClick="0" advTm="3000">
    <p:cover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381000"/>
            <a:ext cx="9144000" cy="1143000"/>
          </a:xfrm>
        </p:spPr>
        <p:txBody>
          <a:bodyPr/>
          <a:lstStyle/>
          <a:p>
            <a:pPr algn="ctr"/>
            <a:r>
              <a:rPr lang="en-US"/>
              <a:t>What a [</a:t>
            </a:r>
            <a:r>
              <a:rPr lang="en-US" i="1"/>
              <a:t>Your Animal</a:t>
            </a:r>
            <a:r>
              <a:rPr lang="en-US"/>
              <a:t>] Likes To Eat</a:t>
            </a:r>
          </a:p>
        </p:txBody>
      </p:sp>
      <p:sp>
        <p:nvSpPr>
          <p:cNvPr id="34819" name="Rectangle 3"/>
          <p:cNvSpPr>
            <a:spLocks noGrp="1" noChangeArrowheads="1"/>
          </p:cNvSpPr>
          <p:nvPr>
            <p:ph type="body" sz="half" idx="1"/>
          </p:nvPr>
        </p:nvSpPr>
        <p:spPr>
          <a:xfrm>
            <a:off x="990600" y="1981200"/>
            <a:ext cx="3505200" cy="4343400"/>
          </a:xfrm>
        </p:spPr>
        <p:txBody>
          <a:bodyPr/>
          <a:lstStyle/>
          <a:p>
            <a:pPr marL="0" indent="0">
              <a:lnSpc>
                <a:spcPct val="115000"/>
              </a:lnSpc>
              <a:buFontTx/>
              <a:buNone/>
            </a:pPr>
            <a:r>
              <a:rPr lang="en-US" sz="1800"/>
              <a:t>Write a paragraph about what your animal likes to eat. Is your animal an herbivore or a carnivore?</a:t>
            </a:r>
          </a:p>
        </p:txBody>
      </p:sp>
      <p:sp>
        <p:nvSpPr>
          <p:cNvPr id="34827" name="Rectangle 11"/>
          <p:cNvSpPr>
            <a:spLocks noGrp="1" noChangeArrowheads="1"/>
          </p:cNvSpPr>
          <p:nvPr>
            <p:ph type="clipArt" sz="half" idx="2"/>
          </p:nvPr>
        </p:nvSpPr>
        <p:spPr>
          <a:xfrm>
            <a:off x="4800600" y="2133600"/>
            <a:ext cx="3429000" cy="2971800"/>
          </a:xfrm>
        </p:spPr>
      </p:sp>
    </p:spTree>
  </p:cSld>
  <p:clrMapOvr>
    <a:masterClrMapping/>
  </p:clrMapOvr>
  <p:transition spd="med" advClick="0" advTm="3000">
    <p:cover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381000"/>
            <a:ext cx="9144000" cy="1143000"/>
          </a:xfrm>
        </p:spPr>
        <p:txBody>
          <a:bodyPr/>
          <a:lstStyle/>
          <a:p>
            <a:pPr algn="ctr"/>
            <a:r>
              <a:rPr lang="en-US"/>
              <a:t>A [</a:t>
            </a:r>
            <a:r>
              <a:rPr lang="en-US" i="1"/>
              <a:t>Your Animal’</a:t>
            </a:r>
            <a:r>
              <a:rPr lang="en-US"/>
              <a:t>s]</a:t>
            </a:r>
            <a:br>
              <a:rPr lang="en-US"/>
            </a:br>
            <a:r>
              <a:rPr lang="en-US"/>
              <a:t>Early Stages of Life</a:t>
            </a:r>
          </a:p>
        </p:txBody>
      </p:sp>
      <p:sp>
        <p:nvSpPr>
          <p:cNvPr id="31748" name="Rectangle 4"/>
          <p:cNvSpPr>
            <a:spLocks noGrp="1" noChangeArrowheads="1"/>
          </p:cNvSpPr>
          <p:nvPr>
            <p:ph type="body" sz="half" idx="2"/>
          </p:nvPr>
        </p:nvSpPr>
        <p:spPr>
          <a:xfrm>
            <a:off x="4343400" y="1981200"/>
            <a:ext cx="4114800" cy="4114800"/>
          </a:xfrm>
        </p:spPr>
        <p:txBody>
          <a:bodyPr/>
          <a:lstStyle/>
          <a:p>
            <a:pPr marL="57150" indent="0">
              <a:lnSpc>
                <a:spcPct val="115000"/>
              </a:lnSpc>
              <a:buFontTx/>
              <a:buNone/>
            </a:pPr>
            <a:r>
              <a:rPr lang="en-US" sz="1800"/>
              <a:t>Write a paragraph about what your animal is like as a baby. What is your animal called when it is a baby? How long does it stay with its mother?</a:t>
            </a:r>
          </a:p>
        </p:txBody>
      </p:sp>
      <p:sp>
        <p:nvSpPr>
          <p:cNvPr id="31760" name="Rectangle 16"/>
          <p:cNvSpPr>
            <a:spLocks noGrp="1" noChangeArrowheads="1"/>
          </p:cNvSpPr>
          <p:nvPr>
            <p:ph type="clipArt" sz="half" idx="1"/>
          </p:nvPr>
        </p:nvSpPr>
        <p:spPr>
          <a:xfrm>
            <a:off x="609600" y="2133600"/>
            <a:ext cx="3657600" cy="3352800"/>
          </a:xfrm>
        </p:spPr>
      </p:sp>
    </p:spTree>
  </p:cSld>
  <p:clrMapOvr>
    <a:masterClrMapping/>
  </p:clrMapOvr>
  <p:transition spd="med" advClick="0" advTm="2000">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381000"/>
            <a:ext cx="9144000" cy="1143000"/>
          </a:xfrm>
        </p:spPr>
        <p:txBody>
          <a:bodyPr/>
          <a:lstStyle/>
          <a:p>
            <a:pPr algn="ctr"/>
            <a:r>
              <a:rPr lang="en-US" dirty="0"/>
              <a:t>How a [</a:t>
            </a:r>
            <a:r>
              <a:rPr lang="en-US" i="1" dirty="0"/>
              <a:t>Your Animal</a:t>
            </a:r>
            <a:r>
              <a:rPr lang="en-US" dirty="0"/>
              <a:t>] Survives</a:t>
            </a:r>
          </a:p>
        </p:txBody>
      </p:sp>
      <p:sp>
        <p:nvSpPr>
          <p:cNvPr id="30723" name="Rectangle 3"/>
          <p:cNvSpPr>
            <a:spLocks noGrp="1" noChangeArrowheads="1"/>
          </p:cNvSpPr>
          <p:nvPr>
            <p:ph type="body" sz="half" idx="1"/>
          </p:nvPr>
        </p:nvSpPr>
        <p:spPr>
          <a:xfrm>
            <a:off x="990600" y="1981200"/>
            <a:ext cx="3352800" cy="4114800"/>
          </a:xfrm>
        </p:spPr>
        <p:txBody>
          <a:bodyPr/>
          <a:lstStyle/>
          <a:p>
            <a:pPr marL="0" indent="0">
              <a:lnSpc>
                <a:spcPct val="115000"/>
              </a:lnSpc>
              <a:buFontTx/>
              <a:buNone/>
            </a:pPr>
            <a:r>
              <a:rPr lang="en-US" sz="1800"/>
              <a:t>Write a paragraph about how your animal survives in the wild. Be sure to talk about how it adapts to its environment.</a:t>
            </a:r>
          </a:p>
        </p:txBody>
      </p:sp>
      <p:sp>
        <p:nvSpPr>
          <p:cNvPr id="30730" name="Rectangle 10"/>
          <p:cNvSpPr>
            <a:spLocks noGrp="1" noChangeArrowheads="1"/>
          </p:cNvSpPr>
          <p:nvPr>
            <p:ph type="clipArt" sz="half" idx="2"/>
          </p:nvPr>
        </p:nvSpPr>
        <p:spPr>
          <a:xfrm>
            <a:off x="4800600" y="2133600"/>
            <a:ext cx="3657600" cy="3505200"/>
          </a:xfrm>
        </p:spPr>
      </p:sp>
    </p:spTree>
  </p:cSld>
  <p:clrMapOvr>
    <a:masterClrMapping/>
  </p:clrMapOvr>
  <p:transition spd="med" advClick="0" advTm="2000">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381000"/>
            <a:ext cx="9144000" cy="1143000"/>
          </a:xfrm>
        </p:spPr>
        <p:txBody>
          <a:bodyPr/>
          <a:lstStyle/>
          <a:p>
            <a:pPr algn="ctr"/>
            <a:r>
              <a:rPr lang="en-US"/>
              <a:t>More Interesting Facts About</a:t>
            </a:r>
            <a:br>
              <a:rPr lang="en-US"/>
            </a:br>
            <a:r>
              <a:rPr lang="en-US"/>
              <a:t>[Your Animal]</a:t>
            </a:r>
          </a:p>
        </p:txBody>
      </p:sp>
      <p:sp>
        <p:nvSpPr>
          <p:cNvPr id="50179" name="Rectangle 3"/>
          <p:cNvSpPr>
            <a:spLocks noGrp="1" noChangeArrowheads="1"/>
          </p:cNvSpPr>
          <p:nvPr>
            <p:ph type="body" sz="half" idx="2"/>
          </p:nvPr>
        </p:nvSpPr>
        <p:spPr>
          <a:xfrm>
            <a:off x="4419600" y="1981200"/>
            <a:ext cx="4038600" cy="3962400"/>
          </a:xfrm>
        </p:spPr>
        <p:txBody>
          <a:bodyPr/>
          <a:lstStyle/>
          <a:p>
            <a:pPr marL="0" indent="0">
              <a:lnSpc>
                <a:spcPct val="115000"/>
              </a:lnSpc>
              <a:buFontTx/>
              <a:buNone/>
            </a:pPr>
            <a:r>
              <a:rPr lang="en-US" sz="1800"/>
              <a:t>Write a concluding paragraph about your animal. Include more interesting facts about your animal. </a:t>
            </a:r>
          </a:p>
        </p:txBody>
      </p:sp>
      <p:sp>
        <p:nvSpPr>
          <p:cNvPr id="50181" name="Rectangle 5"/>
          <p:cNvSpPr>
            <a:spLocks noGrp="1" noChangeArrowheads="1"/>
          </p:cNvSpPr>
          <p:nvPr>
            <p:ph type="clipArt" sz="half" idx="1"/>
          </p:nvPr>
        </p:nvSpPr>
        <p:spPr>
          <a:xfrm>
            <a:off x="609600" y="2133600"/>
            <a:ext cx="3657600" cy="3429000"/>
          </a:xfrm>
        </p:spPr>
      </p:sp>
    </p:spTree>
  </p:cSld>
  <p:clrMapOvr>
    <a:masterClrMapping/>
  </p:clrMapOvr>
  <p:transition spd="med" advClick="0" advTm="3000">
    <p:cover dir="ru"/>
  </p:transition>
  <p:timing>
    <p:tnLst>
      <p:par>
        <p:cTn id="1" dur="indefinite" restart="never" nodeType="tmRoot"/>
      </p:par>
    </p:tnLst>
  </p:timing>
</p:sld>
</file>

<file path=ppt/theme/theme1.xml><?xml version="1.0" encoding="utf-8"?>
<a:theme xmlns:a="http://schemas.openxmlformats.org/drawingml/2006/main" name="Presentation for animal report">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S_EdAnmlRpt">
      <a:majorFont>
        <a:latin typeface="Verdan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Times New Roman" pitchFamily="18" charset="0"/>
          </a:defRPr>
        </a:defPPr>
      </a:lstStyle>
    </a:lnDef>
  </a:objectDefaults>
  <a:extraClrSchemeLst>
    <a:extraClrScheme>
      <a:clrScheme name="MS_EdAnmlRpt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MS_EdAnmlRpt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MS_EdAnmlRpt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04A15FA-2A19-49AD-A1D4-E5929AD7C4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Animal report presentation</Template>
  <TotalTime>0</TotalTime>
  <Words>290</Words>
  <Application>Microsoft Office PowerPoint</Application>
  <PresentationFormat>On-screen Show (4:3)</PresentationFormat>
  <Paragraphs>23</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Times New Roman</vt:lpstr>
      <vt:lpstr>Verdana</vt:lpstr>
      <vt:lpstr>Presentation for animal report</vt:lpstr>
      <vt:lpstr>All About [Your Animal] </vt:lpstr>
      <vt:lpstr>All About [Your Animal]</vt:lpstr>
      <vt:lpstr>What Kind of Animal Is a [Your Animal]?</vt:lpstr>
      <vt:lpstr>Where a [Your Animal] Lives</vt:lpstr>
      <vt:lpstr>What a [Your Animal] Likes To Eat</vt:lpstr>
      <vt:lpstr>A [Your Animal’s] Early Stages of Life</vt:lpstr>
      <vt:lpstr>How a [Your Animal] Survives</vt:lpstr>
      <vt:lpstr>More Interesting Facts About [Your Animal]</vt:lpstr>
    </vt:vector>
  </TitlesOfParts>
  <Company>Salt Lake City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About [Your Animal] </dc:title>
  <dc:creator>Jean Robinson</dc:creator>
  <cp:keywords/>
  <cp:lastModifiedBy>Jean Robinson</cp:lastModifiedBy>
  <cp:revision>1</cp:revision>
  <cp:lastPrinted>1601-01-01T00:00:00Z</cp:lastPrinted>
  <dcterms:created xsi:type="dcterms:W3CDTF">2016-01-04T16:58:50Z</dcterms:created>
  <dcterms:modified xsi:type="dcterms:W3CDTF">2016-01-04T16:59:18Z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TC010183701033</vt:lpwstr>
  </property>
</Properties>
</file>